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6" r:id="rId10"/>
    <p:sldId id="267" r:id="rId11"/>
    <p:sldId id="269" r:id="rId12"/>
    <p:sldId id="270" r:id="rId13"/>
    <p:sldId id="263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Solidworks</a:t>
            </a:r>
            <a:r>
              <a:rPr lang="sv-SE" dirty="0"/>
              <a:t>, a </a:t>
            </a:r>
            <a:r>
              <a:rPr lang="sv-SE" dirty="0" err="1"/>
              <a:t>tutorial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524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Adding</a:t>
            </a:r>
            <a:r>
              <a:rPr lang="sv-SE" dirty="0"/>
              <a:t> the </a:t>
            </a:r>
            <a:r>
              <a:rPr lang="sv-SE" dirty="0" err="1"/>
              <a:t>arc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086" y="4042970"/>
            <a:ext cx="3937294" cy="2405342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35" y="4042970"/>
            <a:ext cx="4063664" cy="240534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380" y="626740"/>
            <a:ext cx="2724361" cy="152367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823086" y="2496528"/>
            <a:ext cx="867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Start by </a:t>
            </a:r>
            <a:r>
              <a:rPr lang="sv-SE" dirty="0" err="1"/>
              <a:t>choosing</a:t>
            </a:r>
            <a:r>
              <a:rPr lang="sv-SE" dirty="0"/>
              <a:t> the 3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arc</a:t>
            </a:r>
            <a:r>
              <a:rPr lang="sv-SE" dirty="0"/>
              <a:t> sketch </a:t>
            </a:r>
            <a:r>
              <a:rPr lang="sv-SE" dirty="0" err="1"/>
              <a:t>tool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end </a:t>
            </a:r>
            <a:r>
              <a:rPr lang="sv-SE" dirty="0" err="1"/>
              <a:t>of</a:t>
            </a:r>
            <a:r>
              <a:rPr lang="sv-SE" dirty="0"/>
              <a:t> the 200mm </a:t>
            </a:r>
            <a:r>
              <a:rPr lang="sv-SE" dirty="0" err="1"/>
              <a:t>line</a:t>
            </a:r>
            <a:r>
              <a:rPr lang="sv-SE" dirty="0"/>
              <a:t>, drag the cursor straight </a:t>
            </a:r>
            <a:r>
              <a:rPr lang="sv-SE" dirty="0" err="1"/>
              <a:t>up</a:t>
            </a:r>
            <a:r>
              <a:rPr lang="sv-SE" dirty="0"/>
              <a:t> and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get to </a:t>
            </a:r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big</a:t>
            </a:r>
            <a:r>
              <a:rPr lang="sv-SE" dirty="0"/>
              <a:t> </a:t>
            </a:r>
            <a:r>
              <a:rPr lang="sv-SE" dirty="0" err="1"/>
              <a:t>arc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, </a:t>
            </a:r>
            <a:r>
              <a:rPr lang="sv-SE" dirty="0" err="1"/>
              <a:t>this</a:t>
            </a:r>
            <a:r>
              <a:rPr lang="sv-SE" dirty="0"/>
              <a:t> step </a:t>
            </a:r>
            <a:r>
              <a:rPr lang="sv-SE" dirty="0" err="1"/>
              <a:t>dosen´t</a:t>
            </a:r>
            <a:r>
              <a:rPr lang="sv-SE" dirty="0"/>
              <a:t> </a:t>
            </a:r>
            <a:r>
              <a:rPr lang="sv-SE" dirty="0" err="1"/>
              <a:t>really</a:t>
            </a:r>
            <a:r>
              <a:rPr lang="sv-SE" dirty="0"/>
              <a:t> </a:t>
            </a:r>
            <a:r>
              <a:rPr lang="sv-SE" dirty="0" err="1"/>
              <a:t>matter</a:t>
            </a:r>
            <a:r>
              <a:rPr lang="sv-SE" dirty="0"/>
              <a:t> </a:t>
            </a:r>
            <a:r>
              <a:rPr lang="sv-SE" dirty="0" err="1"/>
              <a:t>because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measurments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set </a:t>
            </a:r>
            <a:r>
              <a:rPr lang="sv-SE" dirty="0" err="1"/>
              <a:t>with</a:t>
            </a:r>
            <a:r>
              <a:rPr lang="sv-SE" dirty="0"/>
              <a:t> Smart Dimension. I </a:t>
            </a:r>
            <a:r>
              <a:rPr lang="sv-SE" dirty="0" err="1"/>
              <a:t>took</a:t>
            </a:r>
            <a:r>
              <a:rPr lang="sv-SE" dirty="0"/>
              <a:t> the </a:t>
            </a:r>
            <a:r>
              <a:rPr lang="sv-SE" dirty="0" err="1"/>
              <a:t>radius</a:t>
            </a:r>
            <a:r>
              <a:rPr lang="sv-SE" dirty="0"/>
              <a:t> 40mm.</a:t>
            </a:r>
          </a:p>
        </p:txBody>
      </p:sp>
    </p:spTree>
    <p:extLst>
      <p:ext uri="{BB962C8B-B14F-4D97-AF65-F5344CB8AC3E}">
        <p14:creationId xmlns:p14="http://schemas.microsoft.com/office/powerpoint/2010/main" val="215274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Finishing</a:t>
            </a:r>
            <a:r>
              <a:rPr lang="sv-SE" dirty="0"/>
              <a:t> a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026096" cy="3416300"/>
          </a:xfrm>
        </p:spPr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</a:t>
            </a:r>
          </a:p>
        </p:txBody>
      </p:sp>
    </p:spTree>
    <p:extLst>
      <p:ext uri="{BB962C8B-B14F-4D97-AF65-F5344CB8AC3E}">
        <p14:creationId xmlns:p14="http://schemas.microsoft.com/office/powerpoint/2010/main" val="186835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Using</a:t>
            </a:r>
            <a:r>
              <a:rPr lang="sv-SE" dirty="0"/>
              <a:t> the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72096" y="2606413"/>
            <a:ext cx="8761412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and the feature toolbar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.</a:t>
            </a:r>
          </a:p>
          <a:p>
            <a:r>
              <a:rPr lang="sv-SE" dirty="0"/>
              <a:t>On the toolbar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boxes</a:t>
            </a:r>
            <a:r>
              <a:rPr lang="sv-SE" dirty="0"/>
              <a:t>. </a:t>
            </a:r>
            <a:r>
              <a:rPr lang="sv-SE" dirty="0" err="1"/>
              <a:t>One</a:t>
            </a:r>
            <a:r>
              <a:rPr lang="sv-SE" dirty="0"/>
              <a:t> for the </a:t>
            </a:r>
            <a:r>
              <a:rPr lang="sv-SE" dirty="0" err="1"/>
              <a:t>profile</a:t>
            </a:r>
            <a:r>
              <a:rPr lang="sv-SE" dirty="0"/>
              <a:t> and </a:t>
            </a:r>
            <a:r>
              <a:rPr lang="sv-SE" dirty="0" err="1"/>
              <a:t>one</a:t>
            </a:r>
            <a:r>
              <a:rPr lang="sv-SE" dirty="0"/>
              <a:t> for the </a:t>
            </a:r>
            <a:r>
              <a:rPr lang="sv-SE" dirty="0" err="1"/>
              <a:t>path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one</a:t>
            </a:r>
            <a:r>
              <a:rPr lang="sv-SE" dirty="0"/>
              <a:t> for the </a:t>
            </a:r>
            <a:r>
              <a:rPr lang="sv-SE" dirty="0" err="1"/>
              <a:t>profile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circle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box for the </a:t>
            </a:r>
            <a:r>
              <a:rPr lang="sv-SE" dirty="0" err="1"/>
              <a:t>path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path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sketch.</a:t>
            </a:r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get a </a:t>
            </a:r>
            <a:r>
              <a:rPr lang="sv-SE" dirty="0" err="1"/>
              <a:t>preview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</a:t>
            </a:r>
          </a:p>
          <a:p>
            <a:r>
              <a:rPr lang="sv-SE" dirty="0" err="1"/>
              <a:t>Click</a:t>
            </a:r>
            <a:r>
              <a:rPr lang="sv-SE" dirty="0"/>
              <a:t> the green ok and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finished</a:t>
            </a:r>
            <a:r>
              <a:rPr lang="sv-SE" dirty="0"/>
              <a:t> part.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65" y="5324621"/>
            <a:ext cx="2864329" cy="139035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9" y="2293107"/>
            <a:ext cx="1677797" cy="338272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960" y="5319675"/>
            <a:ext cx="2577474" cy="139530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709" y="5319457"/>
            <a:ext cx="2803932" cy="1395521"/>
          </a:xfrm>
          <a:prstGeom prst="rect">
            <a:avLst/>
          </a:prstGeom>
        </p:spPr>
      </p:pic>
      <p:sp>
        <p:nvSpPr>
          <p:cNvPr id="9" name="Pil: höger 8"/>
          <p:cNvSpPr/>
          <p:nvPr/>
        </p:nvSpPr>
        <p:spPr>
          <a:xfrm>
            <a:off x="5066950" y="5897461"/>
            <a:ext cx="468709" cy="20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/>
          <p:cNvSpPr/>
          <p:nvPr/>
        </p:nvSpPr>
        <p:spPr>
          <a:xfrm>
            <a:off x="8221814" y="5912355"/>
            <a:ext cx="468709" cy="20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2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order to </a:t>
            </a:r>
            <a:r>
              <a:rPr lang="sv-SE" dirty="0" err="1"/>
              <a:t>continue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do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material or </a:t>
            </a:r>
            <a:r>
              <a:rPr lang="sv-SE" dirty="0" err="1"/>
              <a:t>remove</a:t>
            </a:r>
            <a:r>
              <a:rPr lang="sv-SE" dirty="0"/>
              <a:t> material.</a:t>
            </a:r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feature to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</a:t>
            </a:r>
            <a:r>
              <a:rPr lang="sv-SE" dirty="0" err="1"/>
              <a:t>paths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never </a:t>
            </a:r>
            <a:r>
              <a:rPr lang="sv-SE" dirty="0" err="1"/>
              <a:t>have</a:t>
            </a:r>
            <a:r>
              <a:rPr lang="sv-SE" dirty="0"/>
              <a:t> the </a:t>
            </a:r>
            <a:r>
              <a:rPr lang="sv-SE" dirty="0" err="1"/>
              <a:t>path</a:t>
            </a:r>
            <a:r>
              <a:rPr lang="sv-SE" dirty="0"/>
              <a:t> </a:t>
            </a:r>
            <a:r>
              <a:rPr lang="sv-SE" dirty="0" err="1"/>
              <a:t>crossing</a:t>
            </a:r>
            <a:r>
              <a:rPr lang="sv-SE" dirty="0"/>
              <a:t> </a:t>
            </a:r>
            <a:r>
              <a:rPr lang="sv-SE" dirty="0" err="1"/>
              <a:t>itself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problems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avoid</a:t>
            </a:r>
            <a:r>
              <a:rPr lang="sv-SE" dirty="0"/>
              <a:t> in order by </a:t>
            </a:r>
            <a:r>
              <a:rPr lang="sv-SE" dirty="0" err="1"/>
              <a:t>creating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separete</a:t>
            </a:r>
            <a:r>
              <a:rPr lang="sv-SE" dirty="0"/>
              <a:t> features.</a:t>
            </a:r>
          </a:p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!</a:t>
            </a:r>
          </a:p>
          <a:p>
            <a:r>
              <a:rPr lang="sv-SE" dirty="0" err="1"/>
              <a:t>Now</a:t>
            </a:r>
            <a:r>
              <a:rPr lang="sv-SE" dirty="0"/>
              <a:t> I </a:t>
            </a:r>
            <a:r>
              <a:rPr lang="sv-SE" dirty="0" err="1"/>
              <a:t>will</a:t>
            </a:r>
            <a:r>
              <a:rPr lang="sv-SE" dirty="0"/>
              <a:t> go on and </a:t>
            </a:r>
            <a:r>
              <a:rPr lang="sv-SE" dirty="0" err="1"/>
              <a:t>create</a:t>
            </a:r>
            <a:r>
              <a:rPr lang="sv-SE" dirty="0"/>
              <a:t> a spring.</a:t>
            </a:r>
          </a:p>
        </p:txBody>
      </p:sp>
    </p:spTree>
    <p:extLst>
      <p:ext uri="{BB962C8B-B14F-4D97-AF65-F5344CB8AC3E}">
        <p14:creationId xmlns:p14="http://schemas.microsoft.com/office/powerpoint/2010/main" val="60373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Helix and Spirals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by </a:t>
            </a:r>
            <a:r>
              <a:rPr lang="sv-SE" dirty="0" err="1"/>
              <a:t>clicking</a:t>
            </a:r>
            <a:r>
              <a:rPr lang="sv-SE" dirty="0"/>
              <a:t> on the Helix and Spiral </a:t>
            </a:r>
            <a:r>
              <a:rPr lang="sv-SE" dirty="0" err="1"/>
              <a:t>tool</a:t>
            </a:r>
            <a:r>
              <a:rPr lang="sv-SE" dirty="0"/>
              <a:t>.</a:t>
            </a:r>
          </a:p>
          <a:p>
            <a:r>
              <a:rPr lang="sv-SE" dirty="0"/>
              <a:t>It </a:t>
            </a:r>
            <a:r>
              <a:rPr lang="sv-SE" dirty="0" err="1"/>
              <a:t>will</a:t>
            </a:r>
            <a:r>
              <a:rPr lang="sv-SE" dirty="0"/>
              <a:t> start by </a:t>
            </a:r>
            <a:r>
              <a:rPr lang="sv-SE" dirty="0" err="1"/>
              <a:t>opening</a:t>
            </a:r>
            <a:r>
              <a:rPr lang="sv-SE" dirty="0"/>
              <a:t> a new sketch for </a:t>
            </a:r>
            <a:r>
              <a:rPr lang="sv-SE" dirty="0" err="1"/>
              <a:t>you</a:t>
            </a:r>
            <a:r>
              <a:rPr lang="sv-SE" dirty="0"/>
              <a:t>, all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to do is </a:t>
            </a:r>
            <a:r>
              <a:rPr lang="sv-SE" dirty="0" err="1"/>
              <a:t>choose</a:t>
            </a:r>
            <a:r>
              <a:rPr lang="sv-SE" dirty="0"/>
              <a:t> a plane. I </a:t>
            </a:r>
            <a:r>
              <a:rPr lang="sv-SE" dirty="0" err="1"/>
              <a:t>picked</a:t>
            </a:r>
            <a:r>
              <a:rPr lang="sv-SE" dirty="0"/>
              <a:t> the </a:t>
            </a:r>
            <a:r>
              <a:rPr lang="sv-SE" dirty="0" err="1"/>
              <a:t>top</a:t>
            </a:r>
            <a:r>
              <a:rPr lang="sv-SE" dirty="0"/>
              <a:t> plane.</a:t>
            </a:r>
          </a:p>
          <a:p>
            <a:r>
              <a:rPr lang="sv-SE"/>
              <a:t>The tool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to </a:t>
            </a:r>
            <a:r>
              <a:rPr lang="sv-SE" dirty="0" err="1"/>
              <a:t>draw</a:t>
            </a:r>
            <a:r>
              <a:rPr lang="sv-SE" dirty="0"/>
              <a:t> a </a:t>
            </a:r>
            <a:r>
              <a:rPr lang="sv-SE" dirty="0" err="1"/>
              <a:t>circle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big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helix/spiral </a:t>
            </a:r>
            <a:r>
              <a:rPr lang="sv-SE" dirty="0" err="1"/>
              <a:t>will</a:t>
            </a:r>
            <a:r>
              <a:rPr lang="sv-SE" dirty="0"/>
              <a:t> be. Draw a </a:t>
            </a:r>
            <a:r>
              <a:rPr lang="sv-SE" dirty="0" err="1"/>
              <a:t>circle</a:t>
            </a:r>
            <a:r>
              <a:rPr lang="sv-SE" dirty="0"/>
              <a:t> and </a:t>
            </a:r>
            <a:r>
              <a:rPr lang="sv-SE" dirty="0" err="1"/>
              <a:t>give</a:t>
            </a:r>
            <a:r>
              <a:rPr lang="sv-SE" dirty="0"/>
              <a:t> it </a:t>
            </a:r>
            <a:r>
              <a:rPr lang="sv-SE" dirty="0" err="1"/>
              <a:t>measurments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Smart Dimension </a:t>
            </a:r>
            <a:r>
              <a:rPr lang="sv-SE" dirty="0" err="1"/>
              <a:t>tool</a:t>
            </a:r>
            <a:r>
              <a:rPr lang="sv-SE" dirty="0"/>
              <a:t>. I </a:t>
            </a:r>
            <a:r>
              <a:rPr lang="sv-SE" dirty="0" err="1"/>
              <a:t>gave</a:t>
            </a:r>
            <a:r>
              <a:rPr lang="sv-SE" dirty="0"/>
              <a:t> my </a:t>
            </a:r>
            <a:r>
              <a:rPr lang="sv-SE" dirty="0" err="1"/>
              <a:t>circle</a:t>
            </a:r>
            <a:r>
              <a:rPr lang="sv-SE" dirty="0"/>
              <a:t> the diameter 10mm. </a:t>
            </a:r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exit the sketch i order to </a:t>
            </a:r>
            <a:r>
              <a:rPr lang="sv-SE" dirty="0" err="1"/>
              <a:t>give</a:t>
            </a:r>
            <a:r>
              <a:rPr lang="sv-SE" dirty="0"/>
              <a:t> the spiral </a:t>
            </a:r>
            <a:r>
              <a:rPr lang="sv-SE" dirty="0" err="1"/>
              <a:t>its</a:t>
            </a:r>
            <a:r>
              <a:rPr lang="sv-SE" dirty="0"/>
              <a:t> pitch. </a:t>
            </a:r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says</a:t>
            </a:r>
            <a:r>
              <a:rPr lang="sv-SE" dirty="0"/>
              <a:t> Exit Sketch.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05" y="747165"/>
            <a:ext cx="6313579" cy="1287901"/>
          </a:xfrm>
          <a:prstGeom prst="rect">
            <a:avLst/>
          </a:prstGeom>
        </p:spPr>
      </p:pic>
      <p:cxnSp>
        <p:nvCxnSpPr>
          <p:cNvPr id="9" name="Rak pilkoppling 8"/>
          <p:cNvCxnSpPr>
            <a:cxnSpLocks/>
          </p:cNvCxnSpPr>
          <p:nvPr/>
        </p:nvCxnSpPr>
        <p:spPr>
          <a:xfrm flipV="1">
            <a:off x="7583648" y="1680632"/>
            <a:ext cx="2332718" cy="98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380" y="3842158"/>
            <a:ext cx="1507511" cy="16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Helix/Spiral toolbar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28746" y="2316134"/>
            <a:ext cx="8761412" cy="3416300"/>
          </a:xfrm>
        </p:spPr>
        <p:txBody>
          <a:bodyPr/>
          <a:lstStyle/>
          <a:p>
            <a:r>
              <a:rPr lang="sv-SE" dirty="0"/>
              <a:t>The toolbar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describe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revolutions the spiral </a:t>
            </a:r>
            <a:r>
              <a:rPr lang="sv-SE" dirty="0" err="1"/>
              <a:t>should</a:t>
            </a:r>
            <a:r>
              <a:rPr lang="sv-SE" dirty="0"/>
              <a:t> be and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big</a:t>
            </a:r>
            <a:r>
              <a:rPr lang="sv-SE" dirty="0"/>
              <a:t> the pitch </a:t>
            </a:r>
            <a:r>
              <a:rPr lang="sv-SE" dirty="0" err="1"/>
              <a:t>should</a:t>
            </a:r>
            <a:r>
              <a:rPr lang="sv-SE" dirty="0"/>
              <a:t> be in </a:t>
            </a:r>
            <a:r>
              <a:rPr lang="sv-SE" dirty="0" err="1"/>
              <a:t>between</a:t>
            </a:r>
            <a:r>
              <a:rPr lang="sv-SE" dirty="0"/>
              <a:t> the revolutions.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mine</a:t>
            </a:r>
            <a:r>
              <a:rPr lang="sv-SE" dirty="0"/>
              <a:t>: Pitch:1,5mm and Revolutions:10 and start angle:0deg</a:t>
            </a:r>
          </a:p>
          <a:p>
            <a:r>
              <a:rPr lang="sv-SE" dirty="0"/>
              <a:t>it </a:t>
            </a:r>
            <a:r>
              <a:rPr lang="sv-SE" dirty="0" err="1"/>
              <a:t>should</a:t>
            </a:r>
            <a:r>
              <a:rPr lang="sv-SE" dirty="0"/>
              <a:t> look like my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.</a:t>
            </a:r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satisfied</a:t>
            </a:r>
            <a:r>
              <a:rPr lang="sv-SE" dirty="0"/>
              <a:t> 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helix/spiral </a:t>
            </a:r>
            <a:r>
              <a:rPr lang="sv-SE" dirty="0" err="1"/>
              <a:t>click</a:t>
            </a:r>
            <a:r>
              <a:rPr lang="sv-SE" dirty="0"/>
              <a:t> the green OK.</a:t>
            </a:r>
          </a:p>
          <a:p>
            <a:r>
              <a:rPr lang="sv-SE" dirty="0"/>
              <a:t>It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leave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sketch </a:t>
            </a:r>
            <a:r>
              <a:rPr lang="sv-SE" dirty="0" err="1"/>
              <a:t>of</a:t>
            </a:r>
            <a:r>
              <a:rPr lang="sv-SE" dirty="0"/>
              <a:t> a spiral.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3" y="2316134"/>
            <a:ext cx="1742158" cy="398972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72" y="3729598"/>
            <a:ext cx="2001972" cy="26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Creating the </a:t>
            </a:r>
            <a:r>
              <a:rPr lang="sv-SE" dirty="0" err="1"/>
              <a:t>profile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 order to </a:t>
            </a:r>
            <a:r>
              <a:rPr lang="sv-SE" dirty="0" err="1"/>
              <a:t>create</a:t>
            </a:r>
            <a:r>
              <a:rPr lang="sv-SE" dirty="0"/>
              <a:t> the </a:t>
            </a:r>
            <a:r>
              <a:rPr lang="sv-SE" dirty="0" err="1"/>
              <a:t>profile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a new sketch and </a:t>
            </a:r>
            <a:r>
              <a:rPr lang="sv-SE" dirty="0" err="1"/>
              <a:t>there</a:t>
            </a:r>
            <a:r>
              <a:rPr lang="sv-SE" dirty="0"/>
              <a:t> by start by </a:t>
            </a:r>
            <a:r>
              <a:rPr lang="sv-SE" dirty="0" err="1"/>
              <a:t>deciding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plane to </a:t>
            </a:r>
            <a:r>
              <a:rPr lang="sv-SE" dirty="0" err="1"/>
              <a:t>draw</a:t>
            </a:r>
            <a:r>
              <a:rPr lang="sv-SE" dirty="0"/>
              <a:t> on.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always</a:t>
            </a:r>
            <a:r>
              <a:rPr lang="sv-SE" dirty="0"/>
              <a:t> in order to get as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profile</a:t>
            </a:r>
            <a:r>
              <a:rPr lang="sv-SE" dirty="0"/>
              <a:t> as </a:t>
            </a:r>
            <a:r>
              <a:rPr lang="sv-SE" dirty="0" err="1"/>
              <a:t>possible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plane </a:t>
            </a:r>
            <a:r>
              <a:rPr lang="sv-SE" dirty="0" err="1"/>
              <a:t>that</a:t>
            </a:r>
            <a:r>
              <a:rPr lang="sv-SE" dirty="0"/>
              <a:t> is at the end or </a:t>
            </a:r>
            <a:r>
              <a:rPr lang="sv-SE" dirty="0" err="1"/>
              <a:t>beginning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spiral.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 the right plane is </a:t>
            </a:r>
            <a:r>
              <a:rPr lang="sv-SE" dirty="0" err="1"/>
              <a:t>perfect</a:t>
            </a:r>
            <a:r>
              <a:rPr lang="sv-SE" dirty="0"/>
              <a:t>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. It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entered</a:t>
            </a:r>
            <a:r>
              <a:rPr lang="sv-SE" dirty="0"/>
              <a:t> the </a:t>
            </a:r>
            <a:r>
              <a:rPr lang="sv-SE" dirty="0" err="1"/>
              <a:t>Degrees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the helix/spiral toolbar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choose</a:t>
            </a:r>
            <a:r>
              <a:rPr lang="sv-SE" dirty="0"/>
              <a:t> the value:0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it start and stop at the right </a:t>
            </a:r>
            <a:r>
              <a:rPr lang="sv-SE" dirty="0" err="1"/>
              <a:t>place</a:t>
            </a:r>
            <a:r>
              <a:rPr lang="sv-SE" dirty="0"/>
              <a:t>.</a:t>
            </a:r>
          </a:p>
          <a:p>
            <a:r>
              <a:rPr lang="sv-SE" dirty="0"/>
              <a:t>So </a:t>
            </a:r>
            <a:r>
              <a:rPr lang="sv-SE" dirty="0" err="1"/>
              <a:t>open</a:t>
            </a:r>
            <a:r>
              <a:rPr lang="sv-SE" dirty="0"/>
              <a:t> a sketch on the right plane.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6" y="92279"/>
            <a:ext cx="2227750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1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sketch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profile</a:t>
            </a:r>
            <a:r>
              <a:rPr lang="sv-SE" dirty="0"/>
              <a:t>. I </a:t>
            </a:r>
            <a:r>
              <a:rPr lang="sv-SE" dirty="0" err="1"/>
              <a:t>picked</a:t>
            </a:r>
            <a:r>
              <a:rPr lang="sv-SE" dirty="0"/>
              <a:t> a </a:t>
            </a:r>
            <a:r>
              <a:rPr lang="sv-SE" dirty="0" err="1"/>
              <a:t>circle</a:t>
            </a:r>
            <a:r>
              <a:rPr lang="sv-SE" dirty="0"/>
              <a:t> and </a:t>
            </a:r>
            <a:r>
              <a:rPr lang="sv-SE" dirty="0" err="1"/>
              <a:t>gave</a:t>
            </a:r>
            <a:r>
              <a:rPr lang="sv-SE" dirty="0"/>
              <a:t> it the </a:t>
            </a:r>
            <a:r>
              <a:rPr lang="sv-SE" dirty="0" err="1"/>
              <a:t>measurment</a:t>
            </a:r>
            <a:r>
              <a:rPr lang="sv-SE" dirty="0"/>
              <a:t> dia=1mm.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the </a:t>
            </a:r>
            <a:r>
              <a:rPr lang="sv-SE" dirty="0" err="1"/>
              <a:t>circle</a:t>
            </a:r>
            <a:r>
              <a:rPr lang="sv-SE" dirty="0"/>
              <a:t> on the end </a:t>
            </a:r>
            <a:r>
              <a:rPr lang="sv-SE" dirty="0" err="1"/>
              <a:t>of</a:t>
            </a:r>
            <a:r>
              <a:rPr lang="sv-SE" dirty="0"/>
              <a:t> the spiral. </a:t>
            </a:r>
            <a:r>
              <a:rPr lang="sv-SE" dirty="0" err="1"/>
              <a:t>Otherwise</a:t>
            </a:r>
            <a:r>
              <a:rPr lang="sv-SE" dirty="0"/>
              <a:t> it </a:t>
            </a:r>
            <a:r>
              <a:rPr lang="sv-SE" dirty="0" err="1"/>
              <a:t>will</a:t>
            </a:r>
            <a:r>
              <a:rPr lang="sv-SE" dirty="0"/>
              <a:t> not </a:t>
            </a:r>
            <a:r>
              <a:rPr lang="sv-SE" dirty="0" err="1"/>
              <a:t>work</a:t>
            </a:r>
            <a:r>
              <a:rPr lang="sv-SE" dirty="0"/>
              <a:t>.</a:t>
            </a:r>
          </a:p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and </a:t>
            </a:r>
            <a:r>
              <a:rPr lang="sv-SE" dirty="0" err="1"/>
              <a:t>measured</a:t>
            </a:r>
            <a:r>
              <a:rPr lang="sv-SE" dirty="0"/>
              <a:t> it </a:t>
            </a:r>
            <a:r>
              <a:rPr lang="sv-SE" dirty="0" err="1"/>
              <a:t>you</a:t>
            </a:r>
            <a:r>
              <a:rPr lang="sv-SE" dirty="0"/>
              <a:t> exit the sketch.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079" y="3942000"/>
            <a:ext cx="3114063" cy="26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5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Using</a:t>
            </a:r>
            <a:r>
              <a:rPr lang="sv-SE" dirty="0"/>
              <a:t> the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72096" y="2606413"/>
            <a:ext cx="8761412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and the feature toolbar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side</a:t>
            </a:r>
            <a:r>
              <a:rPr lang="sv-SE" dirty="0"/>
              <a:t>.</a:t>
            </a:r>
          </a:p>
          <a:p>
            <a:r>
              <a:rPr lang="sv-SE" dirty="0"/>
              <a:t>On the toolbar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boxes</a:t>
            </a:r>
            <a:r>
              <a:rPr lang="sv-SE" dirty="0"/>
              <a:t>. </a:t>
            </a:r>
            <a:r>
              <a:rPr lang="sv-SE" dirty="0" err="1"/>
              <a:t>One</a:t>
            </a:r>
            <a:r>
              <a:rPr lang="sv-SE" dirty="0"/>
              <a:t> for the </a:t>
            </a:r>
            <a:r>
              <a:rPr lang="sv-SE" dirty="0" err="1"/>
              <a:t>profile</a:t>
            </a:r>
            <a:r>
              <a:rPr lang="sv-SE" dirty="0"/>
              <a:t> and </a:t>
            </a:r>
            <a:r>
              <a:rPr lang="sv-SE" dirty="0" err="1"/>
              <a:t>one</a:t>
            </a:r>
            <a:r>
              <a:rPr lang="sv-SE" dirty="0"/>
              <a:t> for the </a:t>
            </a:r>
            <a:r>
              <a:rPr lang="sv-SE" dirty="0" err="1"/>
              <a:t>path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one</a:t>
            </a:r>
            <a:r>
              <a:rPr lang="sv-SE" dirty="0"/>
              <a:t> for the </a:t>
            </a:r>
            <a:r>
              <a:rPr lang="sv-SE" dirty="0" err="1"/>
              <a:t>profile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circle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box for the </a:t>
            </a:r>
            <a:r>
              <a:rPr lang="sv-SE" dirty="0" err="1"/>
              <a:t>path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path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sketch.</a:t>
            </a:r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get a </a:t>
            </a:r>
            <a:r>
              <a:rPr lang="sv-SE" dirty="0" err="1"/>
              <a:t>preview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</a:t>
            </a:r>
          </a:p>
          <a:p>
            <a:r>
              <a:rPr lang="sv-SE" dirty="0" err="1"/>
              <a:t>Click</a:t>
            </a:r>
            <a:r>
              <a:rPr lang="sv-SE" dirty="0"/>
              <a:t> the green ok and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finished</a:t>
            </a:r>
            <a:r>
              <a:rPr lang="sv-SE" dirty="0"/>
              <a:t> part.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9" y="2293107"/>
            <a:ext cx="1677797" cy="3382720"/>
          </a:xfrm>
          <a:prstGeom prst="rect">
            <a:avLst/>
          </a:prstGeom>
        </p:spPr>
      </p:pic>
      <p:sp>
        <p:nvSpPr>
          <p:cNvPr id="9" name="Pil: höger 8"/>
          <p:cNvSpPr/>
          <p:nvPr/>
        </p:nvSpPr>
        <p:spPr>
          <a:xfrm>
            <a:off x="5066950" y="5897461"/>
            <a:ext cx="468709" cy="20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/>
          <p:cNvSpPr/>
          <p:nvPr/>
        </p:nvSpPr>
        <p:spPr>
          <a:xfrm>
            <a:off x="8221814" y="5912355"/>
            <a:ext cx="468709" cy="20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69" y="5321446"/>
            <a:ext cx="1661502" cy="140253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619" y="5315410"/>
            <a:ext cx="1755494" cy="140856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939" y="5315658"/>
            <a:ext cx="1661869" cy="14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luck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45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The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is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commonly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constrution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for </a:t>
            </a:r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basic</a:t>
            </a:r>
            <a:r>
              <a:rPr lang="sv-SE" dirty="0"/>
              <a:t> or </a:t>
            </a:r>
            <a:r>
              <a:rPr lang="sv-SE" dirty="0" err="1"/>
              <a:t>complex</a:t>
            </a:r>
            <a:r>
              <a:rPr lang="sv-SE" dirty="0"/>
              <a:t> 3D-models. </a:t>
            </a:r>
          </a:p>
          <a:p>
            <a:r>
              <a:rPr lang="sv-SE" dirty="0"/>
              <a:t>It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all kinds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, </a:t>
            </a:r>
            <a:r>
              <a:rPr lang="sv-SE" dirty="0" err="1"/>
              <a:t>generally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feature to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like springs, </a:t>
            </a:r>
            <a:r>
              <a:rPr lang="sv-SE" dirty="0" err="1"/>
              <a:t>cables</a:t>
            </a:r>
            <a:r>
              <a:rPr lang="sv-SE" dirty="0"/>
              <a:t>, </a:t>
            </a:r>
            <a:r>
              <a:rPr lang="sv-SE" dirty="0" err="1"/>
              <a:t>tubes</a:t>
            </a:r>
            <a:r>
              <a:rPr lang="sv-SE" dirty="0"/>
              <a:t> and </a:t>
            </a:r>
            <a:r>
              <a:rPr lang="sv-SE" dirty="0" err="1"/>
              <a:t>generally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path</a:t>
            </a:r>
            <a:r>
              <a:rPr lang="sv-SE" dirty="0"/>
              <a:t>.</a:t>
            </a:r>
          </a:p>
          <a:p>
            <a:r>
              <a:rPr lang="sv-SE" dirty="0"/>
              <a:t>The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is 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upon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sketches</a:t>
            </a:r>
            <a:r>
              <a:rPr lang="sv-SE" dirty="0"/>
              <a:t>, a </a:t>
            </a:r>
            <a:r>
              <a:rPr lang="sv-SE" dirty="0" err="1"/>
              <a:t>path</a:t>
            </a:r>
            <a:r>
              <a:rPr lang="sv-SE" dirty="0"/>
              <a:t> and a </a:t>
            </a:r>
            <a:r>
              <a:rPr lang="sv-SE" dirty="0" err="1"/>
              <a:t>contour</a:t>
            </a:r>
            <a:r>
              <a:rPr lang="sv-SE" dirty="0"/>
              <a:t>, the feature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a part </a:t>
            </a:r>
            <a:r>
              <a:rPr lang="sv-SE" dirty="0" err="1"/>
              <a:t>with</a:t>
            </a:r>
            <a:r>
              <a:rPr lang="sv-SE" dirty="0"/>
              <a:t> the sketch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contour</a:t>
            </a:r>
            <a:r>
              <a:rPr lang="sv-SE" dirty="0"/>
              <a:t> </a:t>
            </a:r>
            <a:r>
              <a:rPr lang="sv-SE" dirty="0" err="1"/>
              <a:t>following</a:t>
            </a:r>
            <a:r>
              <a:rPr lang="sv-SE" dirty="0"/>
              <a:t> the </a:t>
            </a:r>
            <a:r>
              <a:rPr lang="sv-SE" dirty="0" err="1"/>
              <a:t>sketched</a:t>
            </a:r>
            <a:r>
              <a:rPr lang="sv-SE" dirty="0"/>
              <a:t> </a:t>
            </a:r>
            <a:r>
              <a:rPr lang="sv-SE" dirty="0" err="1"/>
              <a:t>path</a:t>
            </a:r>
            <a:r>
              <a:rPr lang="sv-SE" dirty="0"/>
              <a:t> in the </a:t>
            </a:r>
            <a:r>
              <a:rPr lang="sv-SE" dirty="0" err="1"/>
              <a:t>other</a:t>
            </a:r>
            <a:r>
              <a:rPr lang="sv-SE" dirty="0"/>
              <a:t> sketch.</a:t>
            </a:r>
          </a:p>
          <a:p>
            <a:r>
              <a:rPr lang="sv-SE" dirty="0"/>
              <a:t>In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tutorial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operate</a:t>
            </a:r>
            <a:r>
              <a:rPr lang="sv-SE" dirty="0"/>
              <a:t> the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 feature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Solidworks</a:t>
            </a:r>
            <a:r>
              <a:rPr lang="sv-SE" dirty="0"/>
              <a:t> software. 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presentation make a </a:t>
            </a:r>
            <a:r>
              <a:rPr lang="sv-SE" dirty="0" err="1"/>
              <a:t>tube</a:t>
            </a:r>
            <a:r>
              <a:rPr lang="sv-SE" dirty="0"/>
              <a:t> and a spring.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6" y="2175063"/>
            <a:ext cx="2186394" cy="304708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462" y="5315633"/>
            <a:ext cx="2829677" cy="14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SolidWorks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by </a:t>
            </a:r>
            <a:r>
              <a:rPr lang="sv-SE" dirty="0" err="1"/>
              <a:t>opening</a:t>
            </a:r>
            <a:r>
              <a:rPr lang="sv-SE" dirty="0"/>
              <a:t> the program </a:t>
            </a:r>
            <a:r>
              <a:rPr lang="sv-SE" dirty="0" err="1"/>
              <a:t>SolidWorks</a:t>
            </a:r>
            <a:r>
              <a:rPr lang="sv-SE" dirty="0"/>
              <a:t>.</a:t>
            </a:r>
          </a:p>
          <a:p>
            <a:r>
              <a:rPr lang="sv-SE" dirty="0" err="1"/>
              <a:t>Open</a:t>
            </a:r>
            <a:r>
              <a:rPr lang="sv-SE" dirty="0"/>
              <a:t> a New Dokument.</a:t>
            </a:r>
          </a:p>
          <a:p>
            <a:r>
              <a:rPr lang="sv-SE" dirty="0" err="1"/>
              <a:t>Click</a:t>
            </a:r>
            <a:r>
              <a:rPr lang="sv-SE" dirty="0"/>
              <a:t> on Part.</a:t>
            </a:r>
          </a:p>
          <a:p>
            <a:r>
              <a:rPr lang="sv-SE" dirty="0"/>
              <a:t>A new </a:t>
            </a:r>
            <a:r>
              <a:rPr lang="sv-SE" dirty="0" err="1"/>
              <a:t>Solidworkspart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711" y="2869035"/>
            <a:ext cx="3597785" cy="27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Good</a:t>
            </a:r>
            <a:r>
              <a:rPr lang="sv-SE" dirty="0"/>
              <a:t> to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sketch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Before </a:t>
            </a:r>
            <a:r>
              <a:rPr lang="sv-SE" dirty="0" err="1"/>
              <a:t>you</a:t>
            </a:r>
            <a:r>
              <a:rPr lang="sv-SE" dirty="0"/>
              <a:t> sketch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to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to:</a:t>
            </a:r>
          </a:p>
          <a:p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sketches</a:t>
            </a:r>
            <a:r>
              <a:rPr lang="sv-SE" dirty="0"/>
              <a:t>.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decribes</a:t>
            </a:r>
            <a:r>
              <a:rPr lang="sv-SE" dirty="0"/>
              <a:t> the </a:t>
            </a:r>
            <a:r>
              <a:rPr lang="sv-SE" dirty="0" err="1"/>
              <a:t>contour</a:t>
            </a:r>
            <a:r>
              <a:rPr lang="sv-SE" dirty="0"/>
              <a:t>/</a:t>
            </a:r>
            <a:r>
              <a:rPr lang="sv-SE" dirty="0" err="1"/>
              <a:t>profile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and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decribes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path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profil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look.</a:t>
            </a:r>
          </a:p>
          <a:p>
            <a:r>
              <a:rPr lang="sv-SE" dirty="0" err="1"/>
              <a:t>Important</a:t>
            </a:r>
            <a:r>
              <a:rPr lang="sv-SE" dirty="0"/>
              <a:t> to start </a:t>
            </a:r>
            <a:r>
              <a:rPr lang="sv-SE" dirty="0" err="1"/>
              <a:t>draw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sketches</a:t>
            </a:r>
            <a:r>
              <a:rPr lang="sv-SE" dirty="0"/>
              <a:t> at the origo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draw</a:t>
            </a:r>
            <a:r>
              <a:rPr lang="sv-SE" dirty="0"/>
              <a:t> </a:t>
            </a:r>
            <a:r>
              <a:rPr lang="sv-SE" dirty="0" err="1"/>
              <a:t>anywhere</a:t>
            </a:r>
            <a:r>
              <a:rPr lang="sv-SE" dirty="0"/>
              <a:t> in the </a:t>
            </a:r>
            <a:r>
              <a:rPr lang="sv-SE" dirty="0" err="1"/>
              <a:t>drawing</a:t>
            </a:r>
            <a:r>
              <a:rPr lang="sv-SE" dirty="0"/>
              <a:t> area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in order to get the </a:t>
            </a:r>
            <a:r>
              <a:rPr lang="sv-SE" dirty="0" err="1"/>
              <a:t>other</a:t>
            </a:r>
            <a:r>
              <a:rPr lang="sv-SE" dirty="0"/>
              <a:t> sketch in the </a:t>
            </a:r>
            <a:r>
              <a:rPr lang="sv-SE" dirty="0" err="1"/>
              <a:t>correct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a new plane </a:t>
            </a:r>
            <a:r>
              <a:rPr lang="sv-SE" dirty="0" err="1"/>
              <a:t>manually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56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</a:t>
            </a:r>
            <a:r>
              <a:rPr lang="sv-SE" dirty="0" err="1"/>
              <a:t>your</a:t>
            </a:r>
            <a:r>
              <a:rPr lang="sv-SE" dirty="0"/>
              <a:t> part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290194"/>
            <a:ext cx="7334704" cy="34163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tab</a:t>
            </a:r>
            <a:r>
              <a:rPr lang="sv-SE" dirty="0"/>
              <a:t> Sketch in the </a:t>
            </a:r>
            <a:r>
              <a:rPr lang="sv-SE" dirty="0" err="1"/>
              <a:t>Command</a:t>
            </a:r>
            <a:r>
              <a:rPr lang="sv-SE" dirty="0"/>
              <a:t> Manager toolbar. All sketch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. (As the </a:t>
            </a:r>
            <a:r>
              <a:rPr lang="sv-SE" dirty="0" err="1"/>
              <a:t>picture</a:t>
            </a:r>
            <a:r>
              <a:rPr lang="sv-SE" dirty="0"/>
              <a:t> to the right)</a:t>
            </a:r>
          </a:p>
          <a:p>
            <a:r>
              <a:rPr lang="sv-SE" dirty="0" err="1"/>
              <a:t>Click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Sketch.</a:t>
            </a:r>
          </a:p>
          <a:p>
            <a:r>
              <a:rPr lang="sv-SE" dirty="0"/>
              <a:t>In </a:t>
            </a:r>
            <a:r>
              <a:rPr lang="sv-SE" dirty="0" err="1"/>
              <a:t>your</a:t>
            </a:r>
            <a:r>
              <a:rPr lang="sv-SE" dirty="0"/>
              <a:t> area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, </a:t>
            </a:r>
            <a:r>
              <a:rPr lang="sv-SE" dirty="0" err="1"/>
              <a:t>three</a:t>
            </a:r>
            <a:r>
              <a:rPr lang="sv-SE" dirty="0"/>
              <a:t> planes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shown</a:t>
            </a:r>
            <a:r>
              <a:rPr lang="sv-SE" dirty="0"/>
              <a:t> as in the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. Front plane, </a:t>
            </a:r>
            <a:r>
              <a:rPr lang="sv-SE" dirty="0" err="1"/>
              <a:t>Top</a:t>
            </a:r>
            <a:r>
              <a:rPr lang="sv-SE" dirty="0"/>
              <a:t> plane and Right plane. Think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as (Front plane) a front </a:t>
            </a:r>
            <a:r>
              <a:rPr lang="sv-SE" dirty="0" err="1"/>
              <a:t>wall</a:t>
            </a:r>
            <a:r>
              <a:rPr lang="sv-SE" dirty="0"/>
              <a:t> in a </a:t>
            </a:r>
            <a:r>
              <a:rPr lang="sv-SE" dirty="0" err="1"/>
              <a:t>room</a:t>
            </a:r>
            <a:r>
              <a:rPr lang="sv-SE" dirty="0"/>
              <a:t>, (</a:t>
            </a:r>
            <a:r>
              <a:rPr lang="sv-SE" dirty="0" err="1"/>
              <a:t>Top</a:t>
            </a:r>
            <a:r>
              <a:rPr lang="sv-SE" dirty="0"/>
              <a:t> plane) the </a:t>
            </a:r>
            <a:r>
              <a:rPr lang="sv-SE" dirty="0" err="1"/>
              <a:t>floor</a:t>
            </a:r>
            <a:r>
              <a:rPr lang="sv-SE" dirty="0"/>
              <a:t> in the </a:t>
            </a:r>
            <a:r>
              <a:rPr lang="sv-SE" dirty="0" err="1"/>
              <a:t>room</a:t>
            </a:r>
            <a:r>
              <a:rPr lang="sv-SE" dirty="0"/>
              <a:t> and (right plane) as the right </a:t>
            </a:r>
            <a:r>
              <a:rPr lang="sv-SE" dirty="0" err="1"/>
              <a:t>wall</a:t>
            </a:r>
            <a:r>
              <a:rPr lang="sv-SE" dirty="0"/>
              <a:t>.</a:t>
            </a:r>
          </a:p>
          <a:p>
            <a:r>
              <a:rPr lang="sv-SE" dirty="0"/>
              <a:t>Pick the plane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by </a:t>
            </a:r>
            <a:r>
              <a:rPr lang="sv-SE" dirty="0" err="1"/>
              <a:t>clicking</a:t>
            </a:r>
            <a:r>
              <a:rPr lang="sv-SE" dirty="0"/>
              <a:t> on it..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53" y="2290194"/>
            <a:ext cx="3530934" cy="435808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20" y="4966283"/>
            <a:ext cx="2184424" cy="18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Sketch the </a:t>
            </a:r>
            <a:r>
              <a:rPr lang="sv-SE" dirty="0" err="1"/>
              <a:t>profile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tube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3" y="2536388"/>
            <a:ext cx="8761412" cy="389796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 chose the front plane for my </a:t>
            </a:r>
            <a:r>
              <a:rPr lang="sv-SE" dirty="0" err="1"/>
              <a:t>specific</a:t>
            </a:r>
            <a:r>
              <a:rPr lang="sv-SE" dirty="0"/>
              <a:t> part.</a:t>
            </a:r>
          </a:p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drawing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Circle</a:t>
            </a:r>
            <a:r>
              <a:rPr lang="sv-SE" dirty="0"/>
              <a:t>. Always </a:t>
            </a:r>
            <a:r>
              <a:rPr lang="sv-SE" dirty="0" err="1"/>
              <a:t>base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on the origo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drawing</a:t>
            </a:r>
            <a:r>
              <a:rPr lang="sv-SE" dirty="0"/>
              <a:t> area like i </a:t>
            </a:r>
            <a:r>
              <a:rPr lang="sv-SE" dirty="0" err="1"/>
              <a:t>did</a:t>
            </a:r>
            <a:r>
              <a:rPr lang="sv-SE" dirty="0"/>
              <a:t> in the </a:t>
            </a:r>
            <a:r>
              <a:rPr lang="sv-SE" dirty="0" err="1"/>
              <a:t>picture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make it </a:t>
            </a:r>
            <a:r>
              <a:rPr lang="sv-SE" dirty="0" err="1"/>
              <a:t>easier</a:t>
            </a:r>
            <a:r>
              <a:rPr lang="sv-SE" dirty="0"/>
              <a:t> to later </a:t>
            </a:r>
            <a:r>
              <a:rPr lang="sv-SE" dirty="0" err="1"/>
              <a:t>create</a:t>
            </a:r>
            <a:r>
              <a:rPr lang="sv-SE" dirty="0"/>
              <a:t> the </a:t>
            </a:r>
            <a:r>
              <a:rPr lang="sv-SE" dirty="0" err="1"/>
              <a:t>path</a:t>
            </a:r>
            <a:r>
              <a:rPr lang="sv-SE" dirty="0"/>
              <a:t>.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measure</a:t>
            </a:r>
            <a:r>
              <a:rPr lang="sv-SE" dirty="0"/>
              <a:t> it in the </a:t>
            </a:r>
            <a:r>
              <a:rPr lang="sv-SE" dirty="0" err="1"/>
              <a:t>next</a:t>
            </a:r>
            <a:r>
              <a:rPr lang="sv-SE" dirty="0"/>
              <a:t> step. And it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make sure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</a:t>
            </a:r>
            <a:r>
              <a:rPr lang="sv-SE" dirty="0" err="1"/>
              <a:t>centre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useful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it´s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 the right </a:t>
            </a:r>
            <a:r>
              <a:rPr lang="sv-SE" dirty="0" err="1"/>
              <a:t>measurements</a:t>
            </a:r>
            <a:r>
              <a:rPr lang="sv-SE" dirty="0"/>
              <a:t>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tool</a:t>
            </a:r>
            <a:r>
              <a:rPr lang="sv-SE" dirty="0"/>
              <a:t> Smart Dimension. </a:t>
            </a:r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measure</a:t>
            </a:r>
            <a:r>
              <a:rPr lang="sv-SE" dirty="0"/>
              <a:t>.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besides</a:t>
            </a:r>
            <a:r>
              <a:rPr lang="sv-SE" dirty="0"/>
              <a:t> the </a:t>
            </a:r>
            <a:r>
              <a:rPr lang="sv-SE" dirty="0" err="1"/>
              <a:t>line</a:t>
            </a:r>
            <a:r>
              <a:rPr lang="sv-SE" dirty="0"/>
              <a:t> and a pop-</a:t>
            </a:r>
            <a:r>
              <a:rPr lang="sv-SE" dirty="0" err="1"/>
              <a:t>up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show,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enter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diameter </a:t>
            </a:r>
            <a:r>
              <a:rPr lang="sv-SE" dirty="0" err="1"/>
              <a:t>of</a:t>
            </a:r>
            <a:r>
              <a:rPr lang="sv-SE" dirty="0"/>
              <a:t> the part to be.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my </a:t>
            </a:r>
            <a:r>
              <a:rPr lang="sv-SE" dirty="0" err="1"/>
              <a:t>circle</a:t>
            </a:r>
            <a:r>
              <a:rPr lang="sv-SE" dirty="0"/>
              <a:t> diameter 30mm.</a:t>
            </a:r>
          </a:p>
          <a:p>
            <a:r>
              <a:rPr lang="sv-SE" dirty="0"/>
              <a:t>(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the </a:t>
            </a:r>
            <a:r>
              <a:rPr lang="sv-SE" dirty="0" err="1"/>
              <a:t>tube</a:t>
            </a:r>
            <a:r>
              <a:rPr lang="sv-SE" dirty="0"/>
              <a:t> to be </a:t>
            </a:r>
            <a:r>
              <a:rPr lang="sv-SE" dirty="0" err="1"/>
              <a:t>hollow</a:t>
            </a:r>
            <a:r>
              <a:rPr lang="sv-SE" dirty="0"/>
              <a:t>,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circle</a:t>
            </a:r>
            <a:r>
              <a:rPr lang="sv-SE" dirty="0"/>
              <a:t> inside the </a:t>
            </a:r>
            <a:r>
              <a:rPr lang="sv-SE" dirty="0" err="1"/>
              <a:t>first</a:t>
            </a:r>
            <a:r>
              <a:rPr lang="sv-SE" dirty="0"/>
              <a:t> and </a:t>
            </a:r>
            <a:r>
              <a:rPr lang="sv-SE" dirty="0" err="1"/>
              <a:t>give</a:t>
            </a:r>
            <a:r>
              <a:rPr lang="sv-SE" dirty="0"/>
              <a:t> it a </a:t>
            </a:r>
            <a:r>
              <a:rPr lang="sv-SE" dirty="0" err="1"/>
              <a:t>smaller</a:t>
            </a:r>
            <a:r>
              <a:rPr lang="sv-SE" dirty="0"/>
              <a:t> </a:t>
            </a:r>
            <a:r>
              <a:rPr lang="sv-SE" dirty="0" err="1"/>
              <a:t>measurment</a:t>
            </a:r>
            <a:r>
              <a:rPr lang="sv-SE" dirty="0"/>
              <a:t> like 26mm, it </a:t>
            </a:r>
            <a:r>
              <a:rPr lang="sv-SE" dirty="0" err="1"/>
              <a:t>will</a:t>
            </a:r>
            <a:r>
              <a:rPr lang="sv-SE" dirty="0"/>
              <a:t> make the </a:t>
            </a:r>
            <a:r>
              <a:rPr lang="sv-SE" dirty="0" err="1"/>
              <a:t>tube</a:t>
            </a:r>
            <a:r>
              <a:rPr lang="sv-SE" dirty="0"/>
              <a:t> </a:t>
            </a:r>
            <a:r>
              <a:rPr lang="sv-SE" dirty="0" err="1"/>
              <a:t>hollow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the feature </a:t>
            </a:r>
            <a:r>
              <a:rPr lang="sv-SE" dirty="0" err="1"/>
              <a:t>Swept</a:t>
            </a:r>
            <a:r>
              <a:rPr lang="sv-SE" dirty="0"/>
              <a:t> boss/</a:t>
            </a:r>
            <a:r>
              <a:rPr lang="sv-SE" dirty="0" err="1"/>
              <a:t>base</a:t>
            </a:r>
            <a:r>
              <a:rPr lang="sv-SE" dirty="0"/>
              <a:t>..)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37" y="1896397"/>
            <a:ext cx="1847220" cy="191082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437" y="4235097"/>
            <a:ext cx="1847220" cy="17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Finishing</a:t>
            </a:r>
            <a:r>
              <a:rPr lang="sv-SE" dirty="0"/>
              <a:t> a Sketch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8026096" cy="3416300"/>
          </a:xfrm>
        </p:spPr>
        <p:txBody>
          <a:bodyPr/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Sketch looks like the </a:t>
            </a:r>
            <a:r>
              <a:rPr lang="sv-SE" dirty="0" err="1"/>
              <a:t>picture</a:t>
            </a:r>
            <a:r>
              <a:rPr lang="sv-SE" dirty="0"/>
              <a:t> to the right,(all </a:t>
            </a:r>
            <a:r>
              <a:rPr lang="sv-SE" dirty="0" err="1"/>
              <a:t>lines</a:t>
            </a:r>
            <a:r>
              <a:rPr lang="sv-SE" dirty="0"/>
              <a:t> black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sketch is </a:t>
            </a:r>
            <a:r>
              <a:rPr lang="sv-SE" dirty="0" err="1"/>
              <a:t>fully</a:t>
            </a:r>
            <a:r>
              <a:rPr lang="sv-SE" dirty="0"/>
              <a:t> </a:t>
            </a:r>
            <a:r>
              <a:rPr lang="sv-SE" dirty="0" err="1"/>
              <a:t>defined</a:t>
            </a:r>
            <a:r>
              <a:rPr lang="sv-SE" dirty="0"/>
              <a:t>)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all the </a:t>
            </a:r>
            <a:r>
              <a:rPr lang="sv-SE" dirty="0" err="1"/>
              <a:t>measurements</a:t>
            </a:r>
            <a:r>
              <a:rPr lang="sv-SE" dirty="0"/>
              <a:t> </a:t>
            </a:r>
            <a:r>
              <a:rPr lang="sv-SE" dirty="0" err="1"/>
              <a:t>required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it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is </a:t>
            </a:r>
            <a:r>
              <a:rPr lang="sv-SE" dirty="0" err="1"/>
              <a:t>missing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red </a:t>
            </a:r>
            <a:r>
              <a:rPr lang="sv-SE" dirty="0" err="1"/>
              <a:t>line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the same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twise</a:t>
            </a:r>
            <a:r>
              <a:rPr lang="sv-SE" dirty="0"/>
              <a:t> or </a:t>
            </a:r>
            <a:r>
              <a:rPr lang="sv-SE" dirty="0" err="1"/>
              <a:t>more</a:t>
            </a:r>
            <a:r>
              <a:rPr lang="sv-SE" dirty="0"/>
              <a:t>.</a:t>
            </a:r>
          </a:p>
          <a:p>
            <a:r>
              <a:rPr lang="sv-SE" dirty="0" err="1"/>
              <a:t>Now</a:t>
            </a:r>
            <a:r>
              <a:rPr lang="sv-SE" dirty="0"/>
              <a:t> the Sketch is </a:t>
            </a:r>
            <a:r>
              <a:rPr lang="sv-SE" dirty="0" err="1"/>
              <a:t>done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accept the sketch by </a:t>
            </a:r>
            <a:r>
              <a:rPr lang="sv-SE" dirty="0" err="1"/>
              <a:t>clicking</a:t>
            </a:r>
            <a:r>
              <a:rPr lang="sv-SE" dirty="0"/>
              <a:t> the </a:t>
            </a:r>
            <a:r>
              <a:rPr lang="sv-SE" dirty="0" err="1"/>
              <a:t>icon</a:t>
            </a:r>
            <a:r>
              <a:rPr lang="sv-SE" dirty="0"/>
              <a:t> Exit Sketch.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975" y="2355553"/>
            <a:ext cx="2345946" cy="21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Creating the sketch for the </a:t>
            </a:r>
            <a:r>
              <a:rPr lang="sv-SE" dirty="0" err="1"/>
              <a:t>path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5" y="2603500"/>
            <a:ext cx="7292759" cy="3416300"/>
          </a:xfrm>
        </p:spPr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am</a:t>
            </a:r>
            <a:r>
              <a:rPr lang="sv-SE" dirty="0"/>
              <a:t> going to </a:t>
            </a:r>
            <a:r>
              <a:rPr lang="sv-SE" dirty="0" err="1"/>
              <a:t>create</a:t>
            </a:r>
            <a:r>
              <a:rPr lang="sv-SE" dirty="0"/>
              <a:t> a new sketch I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plane </a:t>
            </a:r>
            <a:r>
              <a:rPr lang="sv-SE" dirty="0" err="1"/>
              <a:t>but</a:t>
            </a:r>
            <a:r>
              <a:rPr lang="sv-SE" dirty="0"/>
              <a:t> the front plane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. As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 the right and </a:t>
            </a:r>
            <a:r>
              <a:rPr lang="sv-SE" dirty="0" err="1"/>
              <a:t>top</a:t>
            </a:r>
            <a:r>
              <a:rPr lang="sv-SE" dirty="0"/>
              <a:t> plane </a:t>
            </a:r>
            <a:r>
              <a:rPr lang="sv-SE" dirty="0" err="1"/>
              <a:t>cuts</a:t>
            </a:r>
            <a:r>
              <a:rPr lang="sv-SE" dirty="0"/>
              <a:t> right </a:t>
            </a:r>
            <a:r>
              <a:rPr lang="sv-SE" dirty="0" err="1"/>
              <a:t>through</a:t>
            </a:r>
            <a:r>
              <a:rPr lang="sv-SE" dirty="0"/>
              <a:t> the center </a:t>
            </a:r>
            <a:r>
              <a:rPr lang="sv-SE" dirty="0" err="1"/>
              <a:t>of</a:t>
            </a:r>
            <a:r>
              <a:rPr lang="sv-SE" dirty="0"/>
              <a:t> my </a:t>
            </a:r>
            <a:r>
              <a:rPr lang="sv-SE" dirty="0" err="1"/>
              <a:t>circle</a:t>
            </a:r>
            <a:r>
              <a:rPr lang="sv-SE" dirty="0"/>
              <a:t>. </a:t>
            </a:r>
          </a:p>
          <a:p>
            <a:r>
              <a:rPr lang="sv-SE" dirty="0"/>
              <a:t>And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origo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drawed</a:t>
            </a:r>
            <a:r>
              <a:rPr lang="sv-SE" dirty="0"/>
              <a:t> on at the front plane is the origo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planes as </a:t>
            </a:r>
            <a:r>
              <a:rPr lang="sv-SE" dirty="0" err="1"/>
              <a:t>well</a:t>
            </a:r>
            <a:r>
              <a:rPr lang="sv-SE" dirty="0"/>
              <a:t>. </a:t>
            </a:r>
            <a:r>
              <a:rPr lang="sv-SE" dirty="0" err="1"/>
              <a:t>That</a:t>
            </a:r>
            <a:r>
              <a:rPr lang="sv-SE" dirty="0"/>
              <a:t> is </a:t>
            </a:r>
            <a:r>
              <a:rPr lang="sv-SE" dirty="0" err="1"/>
              <a:t>how</a:t>
            </a:r>
            <a:r>
              <a:rPr lang="sv-SE" dirty="0"/>
              <a:t> i </a:t>
            </a:r>
            <a:r>
              <a:rPr lang="sv-SE" dirty="0" err="1"/>
              <a:t>know</a:t>
            </a:r>
            <a:r>
              <a:rPr lang="sv-SE" dirty="0"/>
              <a:t> i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my sketch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path</a:t>
            </a:r>
            <a:r>
              <a:rPr lang="sv-SE" dirty="0"/>
              <a:t> in the center off the </a:t>
            </a:r>
            <a:r>
              <a:rPr lang="sv-SE" dirty="0" err="1"/>
              <a:t>circle</a:t>
            </a:r>
            <a:r>
              <a:rPr lang="sv-SE" dirty="0"/>
              <a:t>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398" y="2296455"/>
            <a:ext cx="3020965" cy="32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591" y="870013"/>
            <a:ext cx="3061999" cy="30255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Create</a:t>
            </a:r>
            <a:r>
              <a:rPr lang="sv-SE" dirty="0"/>
              <a:t> the </a:t>
            </a:r>
            <a:r>
              <a:rPr lang="sv-SE" dirty="0" err="1"/>
              <a:t>path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54954" y="2603500"/>
            <a:ext cx="8005823" cy="3416300"/>
          </a:xfrm>
        </p:spPr>
        <p:txBody>
          <a:bodyPr/>
          <a:lstStyle/>
          <a:p>
            <a:r>
              <a:rPr lang="sv-SE" dirty="0" err="1"/>
              <a:t>Open</a:t>
            </a:r>
            <a:r>
              <a:rPr lang="sv-SE" dirty="0"/>
              <a:t> a new sketch (i </a:t>
            </a:r>
            <a:r>
              <a:rPr lang="sv-SE" dirty="0" err="1"/>
              <a:t>took</a:t>
            </a:r>
            <a:r>
              <a:rPr lang="sv-SE" dirty="0"/>
              <a:t> the right plane).</a:t>
            </a:r>
          </a:p>
          <a:p>
            <a:r>
              <a:rPr lang="sv-SE" dirty="0" err="1"/>
              <a:t>Use</a:t>
            </a:r>
            <a:r>
              <a:rPr lang="sv-SE" dirty="0"/>
              <a:t> the different </a:t>
            </a:r>
            <a:r>
              <a:rPr lang="sv-SE" dirty="0" err="1"/>
              <a:t>drawing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the </a:t>
            </a:r>
            <a:r>
              <a:rPr lang="sv-SE" dirty="0" err="1"/>
              <a:t>path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part.</a:t>
            </a:r>
          </a:p>
          <a:p>
            <a:r>
              <a:rPr lang="sv-SE" dirty="0"/>
              <a:t>The </a:t>
            </a:r>
            <a:r>
              <a:rPr lang="sv-SE" dirty="0" err="1"/>
              <a:t>grey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on the </a:t>
            </a:r>
            <a:r>
              <a:rPr lang="sv-SE" dirty="0" err="1"/>
              <a:t>picture</a:t>
            </a:r>
            <a:r>
              <a:rPr lang="sv-SE" dirty="0"/>
              <a:t> is my </a:t>
            </a:r>
            <a:r>
              <a:rPr lang="sv-SE" dirty="0" err="1"/>
              <a:t>circle</a:t>
            </a:r>
            <a:r>
              <a:rPr lang="sv-SE" dirty="0"/>
              <a:t> </a:t>
            </a:r>
            <a:r>
              <a:rPr lang="sv-SE" dirty="0" err="1"/>
              <a:t>seen</a:t>
            </a:r>
            <a:r>
              <a:rPr lang="sv-SE" dirty="0"/>
              <a:t> </a:t>
            </a:r>
            <a:r>
              <a:rPr lang="sv-SE" dirty="0" err="1"/>
              <a:t>sideways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then</a:t>
            </a:r>
            <a:r>
              <a:rPr lang="sv-SE" dirty="0"/>
              <a:t> start </a:t>
            </a:r>
            <a:r>
              <a:rPr lang="sv-SE" dirty="0" err="1"/>
              <a:t>drawing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path</a:t>
            </a:r>
            <a:r>
              <a:rPr lang="sv-SE" dirty="0"/>
              <a:t> from the origo like the </a:t>
            </a:r>
            <a:r>
              <a:rPr lang="sv-SE" dirty="0" err="1"/>
              <a:t>picture</a:t>
            </a:r>
            <a:r>
              <a:rPr lang="sv-SE" dirty="0"/>
              <a:t>. From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go </a:t>
            </a:r>
            <a:r>
              <a:rPr lang="sv-SE" dirty="0" err="1"/>
              <a:t>anywhere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do a straight </a:t>
            </a:r>
            <a:r>
              <a:rPr lang="sv-SE" dirty="0" err="1"/>
              <a:t>line</a:t>
            </a:r>
            <a:r>
              <a:rPr lang="sv-SE" dirty="0"/>
              <a:t> forward, a </a:t>
            </a:r>
            <a:r>
              <a:rPr lang="sv-SE" dirty="0" err="1"/>
              <a:t>curved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or a straight </a:t>
            </a:r>
            <a:r>
              <a:rPr lang="sv-SE" dirty="0" err="1"/>
              <a:t>line</a:t>
            </a:r>
            <a:r>
              <a:rPr lang="sv-SE" dirty="0"/>
              <a:t>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curved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 on the end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line</a:t>
            </a:r>
            <a:r>
              <a:rPr lang="sv-SE" dirty="0"/>
              <a:t>.  </a:t>
            </a:r>
          </a:p>
          <a:p>
            <a:r>
              <a:rPr lang="sv-SE" dirty="0"/>
              <a:t>I </a:t>
            </a:r>
            <a:r>
              <a:rPr lang="sv-SE" dirty="0" err="1"/>
              <a:t>will</a:t>
            </a:r>
            <a:r>
              <a:rPr lang="sv-SE" dirty="0"/>
              <a:t> make a straight </a:t>
            </a:r>
            <a:r>
              <a:rPr lang="sv-SE" dirty="0" err="1"/>
              <a:t>line</a:t>
            </a:r>
            <a:r>
              <a:rPr lang="sv-SE" dirty="0"/>
              <a:t> (200mm) and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a </a:t>
            </a:r>
            <a:r>
              <a:rPr lang="sv-SE" dirty="0" err="1"/>
              <a:t>arc</a:t>
            </a:r>
            <a:r>
              <a:rPr lang="sv-SE" dirty="0"/>
              <a:t> at the end to make it look like a hook.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on the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7951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Röd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</TotalTime>
  <Words>1599</Words>
  <Application>Microsoft Office PowerPoint</Application>
  <PresentationFormat>Bredbild</PresentationFormat>
  <Paragraphs>74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Jon styrelserum</vt:lpstr>
      <vt:lpstr>Swept Boss/Base </vt:lpstr>
      <vt:lpstr>Swept boss/base</vt:lpstr>
      <vt:lpstr>Open SolidWorks</vt:lpstr>
      <vt:lpstr>Good to know before you sketch </vt:lpstr>
      <vt:lpstr>Sketch your part</vt:lpstr>
      <vt:lpstr>Sketch the profile of the tube</vt:lpstr>
      <vt:lpstr>Finishing a Sketch</vt:lpstr>
      <vt:lpstr>Creating the sketch for the path</vt:lpstr>
      <vt:lpstr>Create the path</vt:lpstr>
      <vt:lpstr>Adding the arc</vt:lpstr>
      <vt:lpstr>Finishing a Sketch</vt:lpstr>
      <vt:lpstr>Using the Swept boss/base feature</vt:lpstr>
      <vt:lpstr>Continue to work on your part</vt:lpstr>
      <vt:lpstr>Helix and Spirals</vt:lpstr>
      <vt:lpstr>The Helix/Spiral toolbar</vt:lpstr>
      <vt:lpstr>Creating the profile</vt:lpstr>
      <vt:lpstr>Sketch</vt:lpstr>
      <vt:lpstr>Using the Swept boss/base feature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Extruded boss/base</dc:title>
  <dc:creator>Martina Danborg</dc:creator>
  <cp:lastModifiedBy>Martina Danborg</cp:lastModifiedBy>
  <cp:revision>22</cp:revision>
  <dcterms:created xsi:type="dcterms:W3CDTF">2016-12-29T10:31:35Z</dcterms:created>
  <dcterms:modified xsi:type="dcterms:W3CDTF">2017-03-13T14:56:41Z</dcterms:modified>
</cp:coreProperties>
</file>